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media/image15.svg" ContentType="image/svg"/>
  <Override PartName="/ppt/media/image17.svg" ContentType="image/svg"/>
  <Override PartName="/ppt/media/image3.svg" ContentType="image/svg"/>
  <Override PartName="/ppt/media/image5.svg" ContentType="image/svg"/>
  <Override PartName="/ppt/media/image7.svg" ContentType="image/svg"/>
  <Override PartName="/ppt/media/image9.svg" ContentType="image/sv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780" y="60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diagrams/_rels/data1.xml.rels><?xml version="1.0" encoding="UTF-8" standalone="yes" ?><Relationships xmlns="http://schemas.openxmlformats.org/package/2006/relationships"><Relationship Id="rId1" Type="http://schemas.openxmlformats.org/officeDocument/2006/relationships/image" Target="../media/image2.png"  /><Relationship Id="rId2" Type="http://schemas.openxmlformats.org/officeDocument/2006/relationships/image" Target="../media/image3.svg"  /><Relationship Id="rId3" Type="http://schemas.openxmlformats.org/officeDocument/2006/relationships/image" Target="../media/image4.png"  /><Relationship Id="rId4" Type="http://schemas.openxmlformats.org/officeDocument/2006/relationships/image" Target="../media/image5.svg"  /><Relationship Id="rId5" Type="http://schemas.openxmlformats.org/officeDocument/2006/relationships/image" Target="../media/image6.png"  /><Relationship Id="rId6" Type="http://schemas.openxmlformats.org/officeDocument/2006/relationships/image" Target="../media/image7.svg"  /><Relationship Id="rId7" Type="http://schemas.openxmlformats.org/officeDocument/2006/relationships/image" Target="../media/image8.png"  /><Relationship Id="rId8" Type="http://schemas.openxmlformats.org/officeDocument/2006/relationships/image" Target="../media/image9.svg"  /></Relationships>
</file>

<file path=ppt/diagrams/_rels/data2.xml.rels><?xml version="1.0" encoding="UTF-8" standalone="yes" ?><Relationships xmlns="http://schemas.openxmlformats.org/package/2006/relationships"><Relationship Id="rId1" Type="http://schemas.openxmlformats.org/officeDocument/2006/relationships/image" Target="../media/image14.png"  /><Relationship Id="rId2" Type="http://schemas.openxmlformats.org/officeDocument/2006/relationships/image" Target="../media/image15.svg"  /><Relationship Id="rId3" Type="http://schemas.openxmlformats.org/officeDocument/2006/relationships/image" Target="../media/image16.png"  /><Relationship Id="rId4" Type="http://schemas.openxmlformats.org/officeDocument/2006/relationships/image" Target="../media/image17.svg"  /></Relationships>
</file>

<file path=ppt/diagrams/_rels/drawing1.xml.rels><?xml version="1.0" encoding="UTF-8" standalone="yes" ?><Relationships xmlns="http://schemas.openxmlformats.org/package/2006/relationships"><Relationship Id="rId1" Type="http://schemas.openxmlformats.org/officeDocument/2006/relationships/image" Target="../media/image10.png"  /><Relationship Id="rId2" Type="http://schemas.openxmlformats.org/officeDocument/2006/relationships/image" Target="../media/image3.svg"  /><Relationship Id="rId3" Type="http://schemas.openxmlformats.org/officeDocument/2006/relationships/image" Target="../media/image11.png"  /><Relationship Id="rId4" Type="http://schemas.openxmlformats.org/officeDocument/2006/relationships/image" Target="../media/image5.svg"  /><Relationship Id="rId5" Type="http://schemas.openxmlformats.org/officeDocument/2006/relationships/image" Target="../media/image12.png"  /><Relationship Id="rId6" Type="http://schemas.openxmlformats.org/officeDocument/2006/relationships/image" Target="../media/image7.svg"  /><Relationship Id="rId7" Type="http://schemas.openxmlformats.org/officeDocument/2006/relationships/image" Target="../media/image13.png"  /><Relationship Id="rId8" Type="http://schemas.openxmlformats.org/officeDocument/2006/relationships/image" Target="../media/image9.svg"  /></Relationships>
</file>

<file path=ppt/diagrams/_rels/drawing2.xml.rels><?xml version="1.0" encoding="UTF-8" standalone="yes" ?><Relationships xmlns="http://schemas.openxmlformats.org/package/2006/relationships"><Relationship Id="rId1" Type="http://schemas.openxmlformats.org/officeDocument/2006/relationships/image" Target="../media/image18.png"  /><Relationship Id="rId2" Type="http://schemas.openxmlformats.org/officeDocument/2006/relationships/image" Target="../media/image15.svg"  /><Relationship Id="rId3" Type="http://schemas.openxmlformats.org/officeDocument/2006/relationships/image" Target="../media/image19.png"  /><Relationship Id="rId4" Type="http://schemas.openxmlformats.org/officeDocument/2006/relationships/image" Target="../media/image17.svg" 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8B097-67C7-48AE-91B4-DCEC3EEAE0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EA43AC0-9F79-43AF-9439-15DDA22BEDB8}">
      <dgm:prSet/>
      <dgm:spPr/>
      <dgm:t>
        <a:bodyPr/>
        <a:lstStyle/>
        <a:p>
          <a:r>
            <a:rPr lang="en-US" dirty="0"/>
            <a:t>DATs for Agricultural Productivity: Real time Weather Forecasting and Technology, Spatial Agent App </a:t>
          </a:r>
        </a:p>
      </dgm:t>
    </dgm:pt>
    <dgm:pt modelId="{5CEC781B-B832-4613-83A7-CA16E58D644E}" type="parTrans" cxnId="{8414A33C-B777-4080-B994-F78DF98616C1}">
      <dgm:prSet/>
      <dgm:spPr/>
      <dgm:t>
        <a:bodyPr/>
        <a:lstStyle/>
        <a:p>
          <a:endParaRPr lang="en-US"/>
        </a:p>
      </dgm:t>
    </dgm:pt>
    <dgm:pt modelId="{FCCFB12D-314C-4524-8AAC-F642255C2C61}" type="sibTrans" cxnId="{8414A33C-B777-4080-B994-F78DF98616C1}">
      <dgm:prSet/>
      <dgm:spPr/>
      <dgm:t>
        <a:bodyPr/>
        <a:lstStyle/>
        <a:p>
          <a:endParaRPr lang="en-US"/>
        </a:p>
      </dgm:t>
    </dgm:pt>
    <dgm:pt modelId="{8E5EA304-C774-4E07-8075-A6E694BFBF17}">
      <dgm:prSet/>
      <dgm:spPr/>
      <dgm:t>
        <a:bodyPr/>
        <a:lstStyle/>
        <a:p>
          <a:r>
            <a:rPr lang="en-US" dirty="0"/>
            <a:t>Farmer Database System: AGRIX, Govt. of Korea</a:t>
          </a:r>
        </a:p>
      </dgm:t>
    </dgm:pt>
    <dgm:pt modelId="{EC062FD2-29B4-4EBD-B071-622AC6A49A55}" type="parTrans" cxnId="{7D68302A-27AC-48F7-8A1C-365D4A9CC010}">
      <dgm:prSet/>
      <dgm:spPr/>
      <dgm:t>
        <a:bodyPr/>
        <a:lstStyle/>
        <a:p>
          <a:endParaRPr lang="en-US"/>
        </a:p>
      </dgm:t>
    </dgm:pt>
    <dgm:pt modelId="{4DC406B5-7DB9-4A9F-A5AB-1D25D98E032B}" type="sibTrans" cxnId="{7D68302A-27AC-48F7-8A1C-365D4A9CC010}">
      <dgm:prSet/>
      <dgm:spPr/>
      <dgm:t>
        <a:bodyPr/>
        <a:lstStyle/>
        <a:p>
          <a:endParaRPr lang="en-US"/>
        </a:p>
      </dgm:t>
    </dgm:pt>
    <dgm:pt modelId="{E09212FE-7749-4D3D-8821-B42215681540}">
      <dgm:prSet/>
      <dgm:spPr/>
      <dgm:t>
        <a:bodyPr/>
        <a:lstStyle/>
        <a:p>
          <a:r>
            <a:rPr lang="en-US" dirty="0"/>
            <a:t>Big Data Analysis for Crop Protection: Plant  Pest and Disease Forecasting (EPINET Co. Ltd.)</a:t>
          </a:r>
        </a:p>
      </dgm:t>
    </dgm:pt>
    <dgm:pt modelId="{A96318D2-0036-47BE-B5F7-B38B3D5B9070}" type="parTrans" cxnId="{BFECE850-0CD3-4E47-834D-1EDDA0696155}">
      <dgm:prSet/>
      <dgm:spPr/>
      <dgm:t>
        <a:bodyPr/>
        <a:lstStyle/>
        <a:p>
          <a:endParaRPr lang="en-US"/>
        </a:p>
      </dgm:t>
    </dgm:pt>
    <dgm:pt modelId="{529CBDFA-9829-484C-8B84-754EB56B9D66}" type="sibTrans" cxnId="{BFECE850-0CD3-4E47-834D-1EDDA0696155}">
      <dgm:prSet/>
      <dgm:spPr/>
      <dgm:t>
        <a:bodyPr/>
        <a:lstStyle/>
        <a:p>
          <a:endParaRPr lang="en-US"/>
        </a:p>
      </dgm:t>
    </dgm:pt>
    <dgm:pt modelId="{9AEADEAC-6AF6-4650-9506-35193520BB7E}">
      <dgm:prSet/>
      <dgm:spPr/>
      <dgm:t>
        <a:bodyPr/>
        <a:lstStyle/>
        <a:p>
          <a:r>
            <a:rPr lang="en-US" dirty="0" err="1"/>
            <a:t>Jeevika</a:t>
          </a:r>
          <a:r>
            <a:rPr lang="en-US" dirty="0"/>
            <a:t>: Women’s Producer Groups</a:t>
          </a:r>
        </a:p>
      </dgm:t>
    </dgm:pt>
    <dgm:pt modelId="{3FB09972-DA03-4BEC-A59F-D6E734096C3E}" type="parTrans" cxnId="{35A2F40D-F252-4AEC-8CFA-377E656DE216}">
      <dgm:prSet/>
      <dgm:spPr/>
      <dgm:t>
        <a:bodyPr/>
        <a:lstStyle/>
        <a:p>
          <a:endParaRPr lang="en-US"/>
        </a:p>
      </dgm:t>
    </dgm:pt>
    <dgm:pt modelId="{8B4C62DD-AD54-42A6-B732-48F41C5A15AB}" type="sibTrans" cxnId="{35A2F40D-F252-4AEC-8CFA-377E656DE216}">
      <dgm:prSet/>
      <dgm:spPr/>
      <dgm:t>
        <a:bodyPr/>
        <a:lstStyle/>
        <a:p>
          <a:endParaRPr lang="en-US"/>
        </a:p>
      </dgm:t>
    </dgm:pt>
    <dgm:pt modelId="{5AED814B-F5BF-4330-8431-F5677DD1B248}" type="pres">
      <dgm:prSet presAssocID="{D0E8B097-67C7-48AE-91B4-DCEC3EEAE07F}" presName="root" presStyleCnt="0">
        <dgm:presLayoutVars>
          <dgm:dir/>
          <dgm:resizeHandles val="exact"/>
        </dgm:presLayoutVars>
      </dgm:prSet>
      <dgm:spPr/>
    </dgm:pt>
    <dgm:pt modelId="{925FAE94-C63B-47B8-9F33-F4AFE83E5B54}" type="pres">
      <dgm:prSet presAssocID="{AEA43AC0-9F79-43AF-9439-15DDA22BEDB8}" presName="compNode" presStyleCnt="0"/>
      <dgm:spPr/>
    </dgm:pt>
    <dgm:pt modelId="{01A155D7-4924-49C8-B696-9695D643E33C}" type="pres">
      <dgm:prSet presAssocID="{AEA43AC0-9F79-43AF-9439-15DDA22BEDB8}" presName="bgRect" presStyleLbl="bgShp" presStyleIdx="0" presStyleCnt="4"/>
      <dgm:spPr/>
    </dgm:pt>
    <dgm:pt modelId="{3FFC5E85-52B9-4D96-BEC1-C356FA301F49}" type="pres">
      <dgm:prSet presAssocID="{AEA43AC0-9F79-43AF-9439-15DDA22BEDB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commerce"/>
        </a:ext>
      </dgm:extLst>
    </dgm:pt>
    <dgm:pt modelId="{F4513112-4552-4DCB-945F-ACBF88AF6288}" type="pres">
      <dgm:prSet presAssocID="{AEA43AC0-9F79-43AF-9439-15DDA22BEDB8}" presName="spaceRect" presStyleCnt="0"/>
      <dgm:spPr/>
    </dgm:pt>
    <dgm:pt modelId="{2CF1ECED-29D9-467C-9F29-A1805E6F8C82}" type="pres">
      <dgm:prSet presAssocID="{AEA43AC0-9F79-43AF-9439-15DDA22BEDB8}" presName="parTx" presStyleLbl="revTx" presStyleIdx="0" presStyleCnt="4">
        <dgm:presLayoutVars>
          <dgm:chMax val="0"/>
          <dgm:chPref val="0"/>
        </dgm:presLayoutVars>
      </dgm:prSet>
      <dgm:spPr/>
    </dgm:pt>
    <dgm:pt modelId="{04908851-0ED8-4E82-9F58-CC724E7AA1ED}" type="pres">
      <dgm:prSet presAssocID="{FCCFB12D-314C-4524-8AAC-F642255C2C61}" presName="sibTrans" presStyleCnt="0"/>
      <dgm:spPr/>
    </dgm:pt>
    <dgm:pt modelId="{DA2E6662-0E5E-428B-8856-0B8A7C25345F}" type="pres">
      <dgm:prSet presAssocID="{8E5EA304-C774-4E07-8075-A6E694BFBF17}" presName="compNode" presStyleCnt="0"/>
      <dgm:spPr/>
    </dgm:pt>
    <dgm:pt modelId="{D94DC0AC-3D82-43F7-9C93-DD9E5D677DAE}" type="pres">
      <dgm:prSet presAssocID="{8E5EA304-C774-4E07-8075-A6E694BFBF17}" presName="bgRect" presStyleLbl="bgShp" presStyleIdx="1" presStyleCnt="4"/>
      <dgm:spPr/>
    </dgm:pt>
    <dgm:pt modelId="{7FF3681A-E5AF-4C5D-ADF5-FCA06D9F67B3}" type="pres">
      <dgm:prSet presAssocID="{8E5EA304-C774-4E07-8075-A6E694BFBF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64965205-3D54-421B-A742-8FA6E0B9E8EF}" type="pres">
      <dgm:prSet presAssocID="{8E5EA304-C774-4E07-8075-A6E694BFBF17}" presName="spaceRect" presStyleCnt="0"/>
      <dgm:spPr/>
    </dgm:pt>
    <dgm:pt modelId="{7B43491F-303B-4175-B96C-99C03A0964A1}" type="pres">
      <dgm:prSet presAssocID="{8E5EA304-C774-4E07-8075-A6E694BFBF17}" presName="parTx" presStyleLbl="revTx" presStyleIdx="1" presStyleCnt="4">
        <dgm:presLayoutVars>
          <dgm:chMax val="0"/>
          <dgm:chPref val="0"/>
        </dgm:presLayoutVars>
      </dgm:prSet>
      <dgm:spPr/>
    </dgm:pt>
    <dgm:pt modelId="{AC9FA548-0632-45AA-AD50-312BC33F184E}" type="pres">
      <dgm:prSet presAssocID="{4DC406B5-7DB9-4A9F-A5AB-1D25D98E032B}" presName="sibTrans" presStyleCnt="0"/>
      <dgm:spPr/>
    </dgm:pt>
    <dgm:pt modelId="{A9C99FB3-7FD6-4C5F-A7BB-61C009EE31D8}" type="pres">
      <dgm:prSet presAssocID="{E09212FE-7749-4D3D-8821-B42215681540}" presName="compNode" presStyleCnt="0"/>
      <dgm:spPr/>
    </dgm:pt>
    <dgm:pt modelId="{BE25C12F-A6C0-454E-9183-9C53E13B6928}" type="pres">
      <dgm:prSet presAssocID="{E09212FE-7749-4D3D-8821-B42215681540}" presName="bgRect" presStyleLbl="bgShp" presStyleIdx="2" presStyleCnt="4"/>
      <dgm:spPr/>
    </dgm:pt>
    <dgm:pt modelId="{DB06B354-8B36-4263-8250-142FC0A3BF4E}" type="pres">
      <dgm:prSet presAssocID="{E09212FE-7749-4D3D-8821-B4221568154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"/>
        </a:ext>
      </dgm:extLst>
    </dgm:pt>
    <dgm:pt modelId="{D4D0BC6E-370B-4A00-8CEA-028EAD2D7373}" type="pres">
      <dgm:prSet presAssocID="{E09212FE-7749-4D3D-8821-B42215681540}" presName="spaceRect" presStyleCnt="0"/>
      <dgm:spPr/>
    </dgm:pt>
    <dgm:pt modelId="{8A13003A-078B-443D-9CCE-153E56E170BB}" type="pres">
      <dgm:prSet presAssocID="{E09212FE-7749-4D3D-8821-B42215681540}" presName="parTx" presStyleLbl="revTx" presStyleIdx="2" presStyleCnt="4">
        <dgm:presLayoutVars>
          <dgm:chMax val="0"/>
          <dgm:chPref val="0"/>
        </dgm:presLayoutVars>
      </dgm:prSet>
      <dgm:spPr/>
    </dgm:pt>
    <dgm:pt modelId="{E0708734-E1C9-4F3D-B2D7-E795F7A89D95}" type="pres">
      <dgm:prSet presAssocID="{529CBDFA-9829-484C-8B84-754EB56B9D66}" presName="sibTrans" presStyleCnt="0"/>
      <dgm:spPr/>
    </dgm:pt>
    <dgm:pt modelId="{01A26E1B-53C6-4966-9551-8A2351FC742D}" type="pres">
      <dgm:prSet presAssocID="{9AEADEAC-6AF6-4650-9506-35193520BB7E}" presName="compNode" presStyleCnt="0"/>
      <dgm:spPr/>
    </dgm:pt>
    <dgm:pt modelId="{041E1D35-D914-4FD4-B0C0-685265C68BC3}" type="pres">
      <dgm:prSet presAssocID="{9AEADEAC-6AF6-4650-9506-35193520BB7E}" presName="bgRect" presStyleLbl="bgShp" presStyleIdx="3" presStyleCnt="4"/>
      <dgm:spPr/>
    </dgm:pt>
    <dgm:pt modelId="{C9A9CD71-D142-4101-97D0-D89DFB1A4DE0}" type="pres">
      <dgm:prSet presAssocID="{9AEADEAC-6AF6-4650-9506-35193520BB7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manShrugging"/>
        </a:ext>
      </dgm:extLst>
    </dgm:pt>
    <dgm:pt modelId="{9DC622F9-C910-490A-A49D-E3A7C8CB7C64}" type="pres">
      <dgm:prSet presAssocID="{9AEADEAC-6AF6-4650-9506-35193520BB7E}" presName="spaceRect" presStyleCnt="0"/>
      <dgm:spPr/>
    </dgm:pt>
    <dgm:pt modelId="{7EA16362-CA40-46C2-A822-8DF2A26B9657}" type="pres">
      <dgm:prSet presAssocID="{9AEADEAC-6AF6-4650-9506-35193520BB7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5A2F40D-F252-4AEC-8CFA-377E656DE216}" srcId="{D0E8B097-67C7-48AE-91B4-DCEC3EEAE07F}" destId="{9AEADEAC-6AF6-4650-9506-35193520BB7E}" srcOrd="3" destOrd="0" parTransId="{3FB09972-DA03-4BEC-A59F-D6E734096C3E}" sibTransId="{8B4C62DD-AD54-42A6-B732-48F41C5A15AB}"/>
    <dgm:cxn modelId="{7D68302A-27AC-48F7-8A1C-365D4A9CC010}" srcId="{D0E8B097-67C7-48AE-91B4-DCEC3EEAE07F}" destId="{8E5EA304-C774-4E07-8075-A6E694BFBF17}" srcOrd="1" destOrd="0" parTransId="{EC062FD2-29B4-4EBD-B071-622AC6A49A55}" sibTransId="{4DC406B5-7DB9-4A9F-A5AB-1D25D98E032B}"/>
    <dgm:cxn modelId="{96E3BE39-EA7D-477E-A474-AC0D7E84B231}" type="presOf" srcId="{8E5EA304-C774-4E07-8075-A6E694BFBF17}" destId="{7B43491F-303B-4175-B96C-99C03A0964A1}" srcOrd="0" destOrd="0" presId="urn:microsoft.com/office/officeart/2018/2/layout/IconVerticalSolidList"/>
    <dgm:cxn modelId="{8414A33C-B777-4080-B994-F78DF98616C1}" srcId="{D0E8B097-67C7-48AE-91B4-DCEC3EEAE07F}" destId="{AEA43AC0-9F79-43AF-9439-15DDA22BEDB8}" srcOrd="0" destOrd="0" parTransId="{5CEC781B-B832-4613-83A7-CA16E58D644E}" sibTransId="{FCCFB12D-314C-4524-8AAC-F642255C2C61}"/>
    <dgm:cxn modelId="{C0A5AB4D-0674-4BCB-8D5B-799250004B7A}" type="presOf" srcId="{AEA43AC0-9F79-43AF-9439-15DDA22BEDB8}" destId="{2CF1ECED-29D9-467C-9F29-A1805E6F8C82}" srcOrd="0" destOrd="0" presId="urn:microsoft.com/office/officeart/2018/2/layout/IconVerticalSolidList"/>
    <dgm:cxn modelId="{5BBCD94E-2E41-411D-9DFE-42A010BD3B0F}" type="presOf" srcId="{D0E8B097-67C7-48AE-91B4-DCEC3EEAE07F}" destId="{5AED814B-F5BF-4330-8431-F5677DD1B248}" srcOrd="0" destOrd="0" presId="urn:microsoft.com/office/officeart/2018/2/layout/IconVerticalSolidList"/>
    <dgm:cxn modelId="{BFECE850-0CD3-4E47-834D-1EDDA0696155}" srcId="{D0E8B097-67C7-48AE-91B4-DCEC3EEAE07F}" destId="{E09212FE-7749-4D3D-8821-B42215681540}" srcOrd="2" destOrd="0" parTransId="{A96318D2-0036-47BE-B5F7-B38B3D5B9070}" sibTransId="{529CBDFA-9829-484C-8B84-754EB56B9D66}"/>
    <dgm:cxn modelId="{177D0D90-C7D8-4BD4-A9B5-E84EA5F838D8}" type="presOf" srcId="{E09212FE-7749-4D3D-8821-B42215681540}" destId="{8A13003A-078B-443D-9CCE-153E56E170BB}" srcOrd="0" destOrd="0" presId="urn:microsoft.com/office/officeart/2018/2/layout/IconVerticalSolidList"/>
    <dgm:cxn modelId="{79A2999D-BBAA-411D-A5DC-BD428B04F634}" type="presOf" srcId="{9AEADEAC-6AF6-4650-9506-35193520BB7E}" destId="{7EA16362-CA40-46C2-A822-8DF2A26B9657}" srcOrd="0" destOrd="0" presId="urn:microsoft.com/office/officeart/2018/2/layout/IconVerticalSolidList"/>
    <dgm:cxn modelId="{8AB4B749-6937-46E4-8BFC-3A8613FE47CB}" type="presParOf" srcId="{5AED814B-F5BF-4330-8431-F5677DD1B248}" destId="{925FAE94-C63B-47B8-9F33-F4AFE83E5B54}" srcOrd="0" destOrd="0" presId="urn:microsoft.com/office/officeart/2018/2/layout/IconVerticalSolidList"/>
    <dgm:cxn modelId="{C603509E-228C-4431-B07F-2698D05361B3}" type="presParOf" srcId="{925FAE94-C63B-47B8-9F33-F4AFE83E5B54}" destId="{01A155D7-4924-49C8-B696-9695D643E33C}" srcOrd="0" destOrd="0" presId="urn:microsoft.com/office/officeart/2018/2/layout/IconVerticalSolidList"/>
    <dgm:cxn modelId="{39D4E7C4-DE4D-4C2A-B121-47BF0DCF60BF}" type="presParOf" srcId="{925FAE94-C63B-47B8-9F33-F4AFE83E5B54}" destId="{3FFC5E85-52B9-4D96-BEC1-C356FA301F49}" srcOrd="1" destOrd="0" presId="urn:microsoft.com/office/officeart/2018/2/layout/IconVerticalSolidList"/>
    <dgm:cxn modelId="{44FE6C18-1752-4B73-BB2E-3481B05CFBC6}" type="presParOf" srcId="{925FAE94-C63B-47B8-9F33-F4AFE83E5B54}" destId="{F4513112-4552-4DCB-945F-ACBF88AF6288}" srcOrd="2" destOrd="0" presId="urn:microsoft.com/office/officeart/2018/2/layout/IconVerticalSolidList"/>
    <dgm:cxn modelId="{837EC8C4-AACD-4F39-A62A-98055641C69B}" type="presParOf" srcId="{925FAE94-C63B-47B8-9F33-F4AFE83E5B54}" destId="{2CF1ECED-29D9-467C-9F29-A1805E6F8C82}" srcOrd="3" destOrd="0" presId="urn:microsoft.com/office/officeart/2018/2/layout/IconVerticalSolidList"/>
    <dgm:cxn modelId="{45793AED-340E-49A7-BA0F-48507E4ED04B}" type="presParOf" srcId="{5AED814B-F5BF-4330-8431-F5677DD1B248}" destId="{04908851-0ED8-4E82-9F58-CC724E7AA1ED}" srcOrd="1" destOrd="0" presId="urn:microsoft.com/office/officeart/2018/2/layout/IconVerticalSolidList"/>
    <dgm:cxn modelId="{3A95E2CE-3FAE-45B7-8070-085E60C7BC44}" type="presParOf" srcId="{5AED814B-F5BF-4330-8431-F5677DD1B248}" destId="{DA2E6662-0E5E-428B-8856-0B8A7C25345F}" srcOrd="2" destOrd="0" presId="urn:microsoft.com/office/officeart/2018/2/layout/IconVerticalSolidList"/>
    <dgm:cxn modelId="{6E95D9D4-D351-4D4A-A51C-0DC18CE35935}" type="presParOf" srcId="{DA2E6662-0E5E-428B-8856-0B8A7C25345F}" destId="{D94DC0AC-3D82-43F7-9C93-DD9E5D677DAE}" srcOrd="0" destOrd="0" presId="urn:microsoft.com/office/officeart/2018/2/layout/IconVerticalSolidList"/>
    <dgm:cxn modelId="{9A9F112D-15B4-45B7-AFA1-52828F5CCE42}" type="presParOf" srcId="{DA2E6662-0E5E-428B-8856-0B8A7C25345F}" destId="{7FF3681A-E5AF-4C5D-ADF5-FCA06D9F67B3}" srcOrd="1" destOrd="0" presId="urn:microsoft.com/office/officeart/2018/2/layout/IconVerticalSolidList"/>
    <dgm:cxn modelId="{A4DD56DF-0653-4208-B30F-DF2FB1DBBB61}" type="presParOf" srcId="{DA2E6662-0E5E-428B-8856-0B8A7C25345F}" destId="{64965205-3D54-421B-A742-8FA6E0B9E8EF}" srcOrd="2" destOrd="0" presId="urn:microsoft.com/office/officeart/2018/2/layout/IconVerticalSolidList"/>
    <dgm:cxn modelId="{21FAB35A-B199-4CB6-90D5-A59F6F264EE5}" type="presParOf" srcId="{DA2E6662-0E5E-428B-8856-0B8A7C25345F}" destId="{7B43491F-303B-4175-B96C-99C03A0964A1}" srcOrd="3" destOrd="0" presId="urn:microsoft.com/office/officeart/2018/2/layout/IconVerticalSolidList"/>
    <dgm:cxn modelId="{DC1FBB84-4E61-4F95-9B38-A3313D1B8651}" type="presParOf" srcId="{5AED814B-F5BF-4330-8431-F5677DD1B248}" destId="{AC9FA548-0632-45AA-AD50-312BC33F184E}" srcOrd="3" destOrd="0" presId="urn:microsoft.com/office/officeart/2018/2/layout/IconVerticalSolidList"/>
    <dgm:cxn modelId="{92F5B9F6-CDF9-4DC8-94FE-2DC59D30B2A9}" type="presParOf" srcId="{5AED814B-F5BF-4330-8431-F5677DD1B248}" destId="{A9C99FB3-7FD6-4C5F-A7BB-61C009EE31D8}" srcOrd="4" destOrd="0" presId="urn:microsoft.com/office/officeart/2018/2/layout/IconVerticalSolidList"/>
    <dgm:cxn modelId="{A524573E-C7B8-44C9-A019-202F247F82C9}" type="presParOf" srcId="{A9C99FB3-7FD6-4C5F-A7BB-61C009EE31D8}" destId="{BE25C12F-A6C0-454E-9183-9C53E13B6928}" srcOrd="0" destOrd="0" presId="urn:microsoft.com/office/officeart/2018/2/layout/IconVerticalSolidList"/>
    <dgm:cxn modelId="{4E609B38-1E8B-45F4-B533-1E272B107A02}" type="presParOf" srcId="{A9C99FB3-7FD6-4C5F-A7BB-61C009EE31D8}" destId="{DB06B354-8B36-4263-8250-142FC0A3BF4E}" srcOrd="1" destOrd="0" presId="urn:microsoft.com/office/officeart/2018/2/layout/IconVerticalSolidList"/>
    <dgm:cxn modelId="{F6D4581A-2D15-4736-86EC-C2DBC539AEB5}" type="presParOf" srcId="{A9C99FB3-7FD6-4C5F-A7BB-61C009EE31D8}" destId="{D4D0BC6E-370B-4A00-8CEA-028EAD2D7373}" srcOrd="2" destOrd="0" presId="urn:microsoft.com/office/officeart/2018/2/layout/IconVerticalSolidList"/>
    <dgm:cxn modelId="{CFE4AD9A-3D8D-46A4-ACEE-6C7F08355218}" type="presParOf" srcId="{A9C99FB3-7FD6-4C5F-A7BB-61C009EE31D8}" destId="{8A13003A-078B-443D-9CCE-153E56E170BB}" srcOrd="3" destOrd="0" presId="urn:microsoft.com/office/officeart/2018/2/layout/IconVerticalSolidList"/>
    <dgm:cxn modelId="{EE5A896D-18C4-4901-AB4B-98C68632B41E}" type="presParOf" srcId="{5AED814B-F5BF-4330-8431-F5677DD1B248}" destId="{E0708734-E1C9-4F3D-B2D7-E795F7A89D95}" srcOrd="5" destOrd="0" presId="urn:microsoft.com/office/officeart/2018/2/layout/IconVerticalSolidList"/>
    <dgm:cxn modelId="{F7354786-D6CB-4F57-B7C4-ACC9EFFDB24B}" type="presParOf" srcId="{5AED814B-F5BF-4330-8431-F5677DD1B248}" destId="{01A26E1B-53C6-4966-9551-8A2351FC742D}" srcOrd="6" destOrd="0" presId="urn:microsoft.com/office/officeart/2018/2/layout/IconVerticalSolidList"/>
    <dgm:cxn modelId="{734DAF5F-5039-4F75-9540-27D1E53E0142}" type="presParOf" srcId="{01A26E1B-53C6-4966-9551-8A2351FC742D}" destId="{041E1D35-D914-4FD4-B0C0-685265C68BC3}" srcOrd="0" destOrd="0" presId="urn:microsoft.com/office/officeart/2018/2/layout/IconVerticalSolidList"/>
    <dgm:cxn modelId="{1A0DCCFA-1FD2-4045-8AF7-EAE5E3430FBC}" type="presParOf" srcId="{01A26E1B-53C6-4966-9551-8A2351FC742D}" destId="{C9A9CD71-D142-4101-97D0-D89DFB1A4DE0}" srcOrd="1" destOrd="0" presId="urn:microsoft.com/office/officeart/2018/2/layout/IconVerticalSolidList"/>
    <dgm:cxn modelId="{B131F952-0190-4131-9D3A-32C89620B3BD}" type="presParOf" srcId="{01A26E1B-53C6-4966-9551-8A2351FC742D}" destId="{9DC622F9-C910-490A-A49D-E3A7C8CB7C64}" srcOrd="2" destOrd="0" presId="urn:microsoft.com/office/officeart/2018/2/layout/IconVerticalSolidList"/>
    <dgm:cxn modelId="{B0079B3B-05D0-4FAD-BF24-7E8955D70D58}" type="presParOf" srcId="{01A26E1B-53C6-4966-9551-8A2351FC742D}" destId="{7EA16362-CA40-46C2-A822-8DF2A26B96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F4F3A-9C47-4BB3-869A-38B3CCD6040C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ABC7D493-C68F-446E-A076-1A5A592D4F16}">
      <dgm:prSet/>
      <dgm:spPr/>
      <dgm:t>
        <a:bodyPr/>
        <a:lstStyle/>
        <a:p>
          <a:pPr>
            <a:defRPr b="1"/>
          </a:pPr>
          <a:r>
            <a:rPr lang="en-US" b="1" dirty="0">
              <a:solidFill>
                <a:schemeClr val="accent6"/>
              </a:solidFill>
            </a:rPr>
            <a:t>Opportunities</a:t>
          </a:r>
          <a:endParaRPr lang="en-US" dirty="0">
            <a:solidFill>
              <a:schemeClr val="accent6"/>
            </a:solidFill>
          </a:endParaRPr>
        </a:p>
      </dgm:t>
    </dgm:pt>
    <dgm:pt modelId="{3AC85AD5-9A7A-44B5-9F1C-D8A23406703E}" type="parTrans" cxnId="{E3BEA768-21E5-46D8-80D8-6A2DB83D260E}">
      <dgm:prSet/>
      <dgm:spPr/>
      <dgm:t>
        <a:bodyPr/>
        <a:lstStyle/>
        <a:p>
          <a:endParaRPr lang="en-US"/>
        </a:p>
      </dgm:t>
    </dgm:pt>
    <dgm:pt modelId="{93C725A4-0A45-4F23-A750-A46AA20081A9}" type="sibTrans" cxnId="{E3BEA768-21E5-46D8-80D8-6A2DB83D260E}">
      <dgm:prSet/>
      <dgm:spPr/>
      <dgm:t>
        <a:bodyPr/>
        <a:lstStyle/>
        <a:p>
          <a:endParaRPr lang="en-US"/>
        </a:p>
      </dgm:t>
    </dgm:pt>
    <dgm:pt modelId="{FBA94603-0EC3-45E4-9AF0-723636ACEF94}">
      <dgm:prSet/>
      <dgm:spPr/>
      <dgm:t>
        <a:bodyPr/>
        <a:lstStyle/>
        <a:p>
          <a:r>
            <a:rPr lang="en-US"/>
            <a:t>Increased smart phone ownership and usage</a:t>
          </a:r>
        </a:p>
      </dgm:t>
    </dgm:pt>
    <dgm:pt modelId="{E54BC966-4C2F-444E-9DB4-16324594FAD4}" type="parTrans" cxnId="{23B0A5E3-6206-439D-A2A4-9A4DC418216D}">
      <dgm:prSet/>
      <dgm:spPr/>
      <dgm:t>
        <a:bodyPr/>
        <a:lstStyle/>
        <a:p>
          <a:endParaRPr lang="en-US"/>
        </a:p>
      </dgm:t>
    </dgm:pt>
    <dgm:pt modelId="{E6F519C2-F45F-4F7A-B45E-22C6B206054B}" type="sibTrans" cxnId="{23B0A5E3-6206-439D-A2A4-9A4DC418216D}">
      <dgm:prSet/>
      <dgm:spPr/>
      <dgm:t>
        <a:bodyPr/>
        <a:lstStyle/>
        <a:p>
          <a:endParaRPr lang="en-US"/>
        </a:p>
      </dgm:t>
    </dgm:pt>
    <dgm:pt modelId="{8CE8A962-C358-4679-8A33-67A20C4DA74A}">
      <dgm:prSet/>
      <dgm:spPr/>
      <dgm:t>
        <a:bodyPr/>
        <a:lstStyle/>
        <a:p>
          <a:r>
            <a:rPr lang="en-US" dirty="0"/>
            <a:t>Young farmers interest in mobile-based technologies</a:t>
          </a:r>
        </a:p>
      </dgm:t>
    </dgm:pt>
    <dgm:pt modelId="{C90C8B67-0556-49E8-B1E5-FBB7532E99BB}" type="parTrans" cxnId="{3CB27009-1F7E-43A0-A697-F53AB0BBC5B2}">
      <dgm:prSet/>
      <dgm:spPr/>
      <dgm:t>
        <a:bodyPr/>
        <a:lstStyle/>
        <a:p>
          <a:endParaRPr lang="en-US"/>
        </a:p>
      </dgm:t>
    </dgm:pt>
    <dgm:pt modelId="{3A52A71A-7275-4AAA-A5D3-63F497F8753B}" type="sibTrans" cxnId="{3CB27009-1F7E-43A0-A697-F53AB0BBC5B2}">
      <dgm:prSet/>
      <dgm:spPr/>
      <dgm:t>
        <a:bodyPr/>
        <a:lstStyle/>
        <a:p>
          <a:endParaRPr lang="en-US"/>
        </a:p>
      </dgm:t>
    </dgm:pt>
    <dgm:pt modelId="{7AE2EA59-598F-4178-A454-07510B55B7B5}">
      <dgm:prSet/>
      <dgm:spPr/>
      <dgm:t>
        <a:bodyPr/>
        <a:lstStyle/>
        <a:p>
          <a:r>
            <a:rPr lang="en-US"/>
            <a:t>Overall interest of policy-makers on digital technologies – commitment towards digital economy</a:t>
          </a:r>
        </a:p>
      </dgm:t>
    </dgm:pt>
    <dgm:pt modelId="{3757A46A-5B96-4949-B787-C3500C223878}" type="parTrans" cxnId="{C0D63FA5-94E7-4F93-96D4-E407DBAC1178}">
      <dgm:prSet/>
      <dgm:spPr/>
      <dgm:t>
        <a:bodyPr/>
        <a:lstStyle/>
        <a:p>
          <a:endParaRPr lang="en-US"/>
        </a:p>
      </dgm:t>
    </dgm:pt>
    <dgm:pt modelId="{ABD8C6EE-318B-42B5-9257-CA0DCC2514AE}" type="sibTrans" cxnId="{C0D63FA5-94E7-4F93-96D4-E407DBAC1178}">
      <dgm:prSet/>
      <dgm:spPr/>
      <dgm:t>
        <a:bodyPr/>
        <a:lstStyle/>
        <a:p>
          <a:endParaRPr lang="en-US"/>
        </a:p>
      </dgm:t>
    </dgm:pt>
    <dgm:pt modelId="{0167A29E-A876-4279-8DDF-3528042BBF93}">
      <dgm:prSet/>
      <dgm:spPr/>
      <dgm:t>
        <a:bodyPr/>
        <a:lstStyle/>
        <a:p>
          <a:pPr>
            <a:defRPr b="1"/>
          </a:pPr>
          <a:r>
            <a:rPr lang="en-US" b="1" dirty="0">
              <a:solidFill>
                <a:srgbClr val="FF0000"/>
              </a:solidFill>
            </a:rPr>
            <a:t>Barriers</a:t>
          </a:r>
          <a:endParaRPr lang="en-US" dirty="0">
            <a:solidFill>
              <a:srgbClr val="FF0000"/>
            </a:solidFill>
          </a:endParaRPr>
        </a:p>
      </dgm:t>
    </dgm:pt>
    <dgm:pt modelId="{A4097378-E6B2-4CA0-A8CB-881197636F88}" type="parTrans" cxnId="{02D85417-A084-4496-B804-8D445CA7D2E7}">
      <dgm:prSet/>
      <dgm:spPr/>
      <dgm:t>
        <a:bodyPr/>
        <a:lstStyle/>
        <a:p>
          <a:endParaRPr lang="en-US"/>
        </a:p>
      </dgm:t>
    </dgm:pt>
    <dgm:pt modelId="{8D2DE45C-8485-4183-BB1E-5D16C50F9B81}" type="sibTrans" cxnId="{02D85417-A084-4496-B804-8D445CA7D2E7}">
      <dgm:prSet/>
      <dgm:spPr/>
      <dgm:t>
        <a:bodyPr/>
        <a:lstStyle/>
        <a:p>
          <a:endParaRPr lang="en-US"/>
        </a:p>
      </dgm:t>
    </dgm:pt>
    <dgm:pt modelId="{761EF7B6-56F1-4EE9-9021-C9A03938B908}">
      <dgm:prSet/>
      <dgm:spPr/>
      <dgm:t>
        <a:bodyPr/>
        <a:lstStyle/>
        <a:p>
          <a:r>
            <a:rPr lang="en-US" dirty="0"/>
            <a:t>Internet Connectivity in remote locations</a:t>
          </a:r>
        </a:p>
      </dgm:t>
    </dgm:pt>
    <dgm:pt modelId="{A45E4456-C7D1-498D-B473-9339C8B64ED9}" type="parTrans" cxnId="{CFC595DD-8204-4C2F-9A6E-7928D6059B48}">
      <dgm:prSet/>
      <dgm:spPr/>
      <dgm:t>
        <a:bodyPr/>
        <a:lstStyle/>
        <a:p>
          <a:endParaRPr lang="en-US"/>
        </a:p>
      </dgm:t>
    </dgm:pt>
    <dgm:pt modelId="{9D61AE4D-1B99-4681-9A12-F97C3E762154}" type="sibTrans" cxnId="{CFC595DD-8204-4C2F-9A6E-7928D6059B48}">
      <dgm:prSet/>
      <dgm:spPr/>
      <dgm:t>
        <a:bodyPr/>
        <a:lstStyle/>
        <a:p>
          <a:endParaRPr lang="en-US"/>
        </a:p>
      </dgm:t>
    </dgm:pt>
    <dgm:pt modelId="{8DFE3195-0710-4635-B9C1-88BC341D744E}">
      <dgm:prSet/>
      <dgm:spPr/>
      <dgm:t>
        <a:bodyPr/>
        <a:lstStyle/>
        <a:p>
          <a:r>
            <a:rPr lang="en-US" dirty="0"/>
            <a:t>Participation of Private Sector Technical agencies – only if there is business volume</a:t>
          </a:r>
        </a:p>
      </dgm:t>
    </dgm:pt>
    <dgm:pt modelId="{234B4A67-8EB0-43DA-9A1B-D596E8CCDAE9}" type="parTrans" cxnId="{DEDE1240-4EC4-4906-8A75-60104725BEC0}">
      <dgm:prSet/>
      <dgm:spPr/>
      <dgm:t>
        <a:bodyPr/>
        <a:lstStyle/>
        <a:p>
          <a:endParaRPr lang="en-US"/>
        </a:p>
      </dgm:t>
    </dgm:pt>
    <dgm:pt modelId="{12C9AF3F-6C3D-498F-ADF1-C97AE733C68A}" type="sibTrans" cxnId="{DEDE1240-4EC4-4906-8A75-60104725BEC0}">
      <dgm:prSet/>
      <dgm:spPr/>
      <dgm:t>
        <a:bodyPr/>
        <a:lstStyle/>
        <a:p>
          <a:endParaRPr lang="en-US"/>
        </a:p>
      </dgm:t>
    </dgm:pt>
    <dgm:pt modelId="{30AE4B3F-0746-43C2-812B-F51458584ECF}">
      <dgm:prSet/>
      <dgm:spPr/>
      <dgm:t>
        <a:bodyPr/>
        <a:lstStyle/>
        <a:p>
          <a:r>
            <a:rPr lang="en-US" dirty="0"/>
            <a:t>Financial Investment</a:t>
          </a:r>
        </a:p>
      </dgm:t>
    </dgm:pt>
    <dgm:pt modelId="{6A527EB0-35DE-4C7B-901E-1E5A0D3B4D68}" type="parTrans" cxnId="{FC30A689-87A8-44E4-8806-73F8784CB644}">
      <dgm:prSet/>
      <dgm:spPr/>
      <dgm:t>
        <a:bodyPr/>
        <a:lstStyle/>
        <a:p>
          <a:endParaRPr lang="en-US"/>
        </a:p>
      </dgm:t>
    </dgm:pt>
    <dgm:pt modelId="{36A0F20B-AB2F-4FEE-B2D1-7E419FC269B3}" type="sibTrans" cxnId="{FC30A689-87A8-44E4-8806-73F8784CB644}">
      <dgm:prSet/>
      <dgm:spPr/>
      <dgm:t>
        <a:bodyPr/>
        <a:lstStyle/>
        <a:p>
          <a:endParaRPr lang="en-US"/>
        </a:p>
      </dgm:t>
    </dgm:pt>
    <dgm:pt modelId="{CFAD28EB-89D1-47C2-A4E6-FCBD3B3BC6DA}">
      <dgm:prSet/>
      <dgm:spPr/>
      <dgm:t>
        <a:bodyPr/>
        <a:lstStyle/>
        <a:p>
          <a:r>
            <a:rPr lang="en-US"/>
            <a:t>Awareness on use of smart phone for productive purpose</a:t>
          </a:r>
        </a:p>
      </dgm:t>
    </dgm:pt>
    <dgm:pt modelId="{326A1E2A-D61A-400F-A586-90CA4BF5C979}" type="parTrans" cxnId="{5F374924-B38D-4D3A-A19C-BC493A869789}">
      <dgm:prSet/>
      <dgm:spPr/>
      <dgm:t>
        <a:bodyPr/>
        <a:lstStyle/>
        <a:p>
          <a:endParaRPr lang="en-US"/>
        </a:p>
      </dgm:t>
    </dgm:pt>
    <dgm:pt modelId="{9F79E11F-AB0A-4D5A-831A-141598CC497B}" type="sibTrans" cxnId="{5F374924-B38D-4D3A-A19C-BC493A869789}">
      <dgm:prSet/>
      <dgm:spPr/>
      <dgm:t>
        <a:bodyPr/>
        <a:lstStyle/>
        <a:p>
          <a:endParaRPr lang="en-US"/>
        </a:p>
      </dgm:t>
    </dgm:pt>
    <dgm:pt modelId="{EC849CDF-A7A4-4EF9-833B-023F1841EA9D}" type="pres">
      <dgm:prSet presAssocID="{31AF4F3A-9C47-4BB3-869A-38B3CCD6040C}" presName="root" presStyleCnt="0">
        <dgm:presLayoutVars>
          <dgm:dir/>
          <dgm:resizeHandles val="exact"/>
        </dgm:presLayoutVars>
      </dgm:prSet>
      <dgm:spPr/>
    </dgm:pt>
    <dgm:pt modelId="{CB3AA596-6E93-4CCE-A76C-7080CB65D957}" type="pres">
      <dgm:prSet presAssocID="{ABC7D493-C68F-446E-A076-1A5A592D4F16}" presName="compNode" presStyleCnt="0"/>
      <dgm:spPr/>
    </dgm:pt>
    <dgm:pt modelId="{F299741B-C9E8-4F21-BFB4-BFC3C46D615C}" type="pres">
      <dgm:prSet presAssocID="{ABC7D493-C68F-446E-A076-1A5A592D4F1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222C97B9-596D-4FA9-9BB9-1A910E5D7993}" type="pres">
      <dgm:prSet presAssocID="{ABC7D493-C68F-446E-A076-1A5A592D4F16}" presName="iconSpace" presStyleCnt="0"/>
      <dgm:spPr/>
    </dgm:pt>
    <dgm:pt modelId="{DB7BF398-1657-45B0-B2A0-2E382B9C3178}" type="pres">
      <dgm:prSet presAssocID="{ABC7D493-C68F-446E-A076-1A5A592D4F16}" presName="parTx" presStyleLbl="revTx" presStyleIdx="0" presStyleCnt="4">
        <dgm:presLayoutVars>
          <dgm:chMax val="0"/>
          <dgm:chPref val="0"/>
        </dgm:presLayoutVars>
      </dgm:prSet>
      <dgm:spPr/>
    </dgm:pt>
    <dgm:pt modelId="{DEE7EF56-B4F4-471E-BE3C-AF19425EB18C}" type="pres">
      <dgm:prSet presAssocID="{ABC7D493-C68F-446E-A076-1A5A592D4F16}" presName="txSpace" presStyleCnt="0"/>
      <dgm:spPr/>
    </dgm:pt>
    <dgm:pt modelId="{28B7CE63-80E5-4746-9D46-0C2A4120B6CC}" type="pres">
      <dgm:prSet presAssocID="{ABC7D493-C68F-446E-A076-1A5A592D4F16}" presName="desTx" presStyleLbl="revTx" presStyleIdx="1" presStyleCnt="4">
        <dgm:presLayoutVars/>
      </dgm:prSet>
      <dgm:spPr/>
    </dgm:pt>
    <dgm:pt modelId="{0FE35843-5DDD-4672-BE54-11687BCB9487}" type="pres">
      <dgm:prSet presAssocID="{93C725A4-0A45-4F23-A750-A46AA20081A9}" presName="sibTrans" presStyleCnt="0"/>
      <dgm:spPr/>
    </dgm:pt>
    <dgm:pt modelId="{BC7C9C0C-28C5-40F3-A5CD-F1FC0D5F05D6}" type="pres">
      <dgm:prSet presAssocID="{0167A29E-A876-4279-8DDF-3528042BBF93}" presName="compNode" presStyleCnt="0"/>
      <dgm:spPr/>
    </dgm:pt>
    <dgm:pt modelId="{07760A0F-2370-49C5-9F36-024E0199F02E}" type="pres">
      <dgm:prSet presAssocID="{0167A29E-A876-4279-8DDF-3528042BBF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DE9D5927-7AD1-4605-9079-57E6645C5F62}" type="pres">
      <dgm:prSet presAssocID="{0167A29E-A876-4279-8DDF-3528042BBF93}" presName="iconSpace" presStyleCnt="0"/>
      <dgm:spPr/>
    </dgm:pt>
    <dgm:pt modelId="{BCCB66D1-4253-457F-983C-130217075257}" type="pres">
      <dgm:prSet presAssocID="{0167A29E-A876-4279-8DDF-3528042BBF93}" presName="parTx" presStyleLbl="revTx" presStyleIdx="2" presStyleCnt="4">
        <dgm:presLayoutVars>
          <dgm:chMax val="0"/>
          <dgm:chPref val="0"/>
        </dgm:presLayoutVars>
      </dgm:prSet>
      <dgm:spPr/>
    </dgm:pt>
    <dgm:pt modelId="{0DBA5517-10DB-47CD-9BB6-525B2778550B}" type="pres">
      <dgm:prSet presAssocID="{0167A29E-A876-4279-8DDF-3528042BBF93}" presName="txSpace" presStyleCnt="0"/>
      <dgm:spPr/>
    </dgm:pt>
    <dgm:pt modelId="{F89D20B1-1DC4-417F-A27B-6F519105A4CB}" type="pres">
      <dgm:prSet presAssocID="{0167A29E-A876-4279-8DDF-3528042BBF93}" presName="desTx" presStyleLbl="revTx" presStyleIdx="3" presStyleCnt="4">
        <dgm:presLayoutVars/>
      </dgm:prSet>
      <dgm:spPr/>
    </dgm:pt>
  </dgm:ptLst>
  <dgm:cxnLst>
    <dgm:cxn modelId="{3CB27009-1F7E-43A0-A697-F53AB0BBC5B2}" srcId="{ABC7D493-C68F-446E-A076-1A5A592D4F16}" destId="{8CE8A962-C358-4679-8A33-67A20C4DA74A}" srcOrd="1" destOrd="0" parTransId="{C90C8B67-0556-49E8-B1E5-FBB7532E99BB}" sibTransId="{3A52A71A-7275-4AAA-A5D3-63F497F8753B}"/>
    <dgm:cxn modelId="{85BB3B12-C4FE-4D14-830D-53F986302B71}" type="presOf" srcId="{FBA94603-0EC3-45E4-9AF0-723636ACEF94}" destId="{28B7CE63-80E5-4746-9D46-0C2A4120B6CC}" srcOrd="0" destOrd="0" presId="urn:microsoft.com/office/officeart/2018/5/layout/CenteredIconLabelDescriptionList"/>
    <dgm:cxn modelId="{02D85417-A084-4496-B804-8D445CA7D2E7}" srcId="{31AF4F3A-9C47-4BB3-869A-38B3CCD6040C}" destId="{0167A29E-A876-4279-8DDF-3528042BBF93}" srcOrd="1" destOrd="0" parTransId="{A4097378-E6B2-4CA0-A8CB-881197636F88}" sibTransId="{8D2DE45C-8485-4183-BB1E-5D16C50F9B81}"/>
    <dgm:cxn modelId="{5F374924-B38D-4D3A-A19C-BC493A869789}" srcId="{0167A29E-A876-4279-8DDF-3528042BBF93}" destId="{CFAD28EB-89D1-47C2-A4E6-FCBD3B3BC6DA}" srcOrd="3" destOrd="0" parTransId="{326A1E2A-D61A-400F-A586-90CA4BF5C979}" sibTransId="{9F79E11F-AB0A-4D5A-831A-141598CC497B}"/>
    <dgm:cxn modelId="{DEDE1240-4EC4-4906-8A75-60104725BEC0}" srcId="{0167A29E-A876-4279-8DDF-3528042BBF93}" destId="{8DFE3195-0710-4635-B9C1-88BC341D744E}" srcOrd="1" destOrd="0" parTransId="{234B4A67-8EB0-43DA-9A1B-D596E8CCDAE9}" sibTransId="{12C9AF3F-6C3D-498F-ADF1-C97AE733C68A}"/>
    <dgm:cxn modelId="{E3BEA768-21E5-46D8-80D8-6A2DB83D260E}" srcId="{31AF4F3A-9C47-4BB3-869A-38B3CCD6040C}" destId="{ABC7D493-C68F-446E-A076-1A5A592D4F16}" srcOrd="0" destOrd="0" parTransId="{3AC85AD5-9A7A-44B5-9F1C-D8A23406703E}" sibTransId="{93C725A4-0A45-4F23-A750-A46AA20081A9}"/>
    <dgm:cxn modelId="{A97A9C4A-2E52-4DBB-B9B4-EDF588C562EE}" type="presOf" srcId="{7AE2EA59-598F-4178-A454-07510B55B7B5}" destId="{28B7CE63-80E5-4746-9D46-0C2A4120B6CC}" srcOrd="0" destOrd="2" presId="urn:microsoft.com/office/officeart/2018/5/layout/CenteredIconLabelDescriptionList"/>
    <dgm:cxn modelId="{40567D58-A9D0-43FC-839B-4E0A3894271A}" type="presOf" srcId="{30AE4B3F-0746-43C2-812B-F51458584ECF}" destId="{F89D20B1-1DC4-417F-A27B-6F519105A4CB}" srcOrd="0" destOrd="2" presId="urn:microsoft.com/office/officeart/2018/5/layout/CenteredIconLabelDescriptionList"/>
    <dgm:cxn modelId="{FC30A689-87A8-44E4-8806-73F8784CB644}" srcId="{0167A29E-A876-4279-8DDF-3528042BBF93}" destId="{30AE4B3F-0746-43C2-812B-F51458584ECF}" srcOrd="2" destOrd="0" parTransId="{6A527EB0-35DE-4C7B-901E-1E5A0D3B4D68}" sibTransId="{36A0F20B-AB2F-4FEE-B2D1-7E419FC269B3}"/>
    <dgm:cxn modelId="{C700BC98-9F46-4ADC-8D0A-7C5C817A6458}" type="presOf" srcId="{761EF7B6-56F1-4EE9-9021-C9A03938B908}" destId="{F89D20B1-1DC4-417F-A27B-6F519105A4CB}" srcOrd="0" destOrd="0" presId="urn:microsoft.com/office/officeart/2018/5/layout/CenteredIconLabelDescriptionList"/>
    <dgm:cxn modelId="{C0D63FA5-94E7-4F93-96D4-E407DBAC1178}" srcId="{ABC7D493-C68F-446E-A076-1A5A592D4F16}" destId="{7AE2EA59-598F-4178-A454-07510B55B7B5}" srcOrd="2" destOrd="0" parTransId="{3757A46A-5B96-4949-B787-C3500C223878}" sibTransId="{ABD8C6EE-318B-42B5-9257-CA0DCC2514AE}"/>
    <dgm:cxn modelId="{DBE85AA9-7363-4F43-AAA0-040711FDF977}" type="presOf" srcId="{8CE8A962-C358-4679-8A33-67A20C4DA74A}" destId="{28B7CE63-80E5-4746-9D46-0C2A4120B6CC}" srcOrd="0" destOrd="1" presId="urn:microsoft.com/office/officeart/2018/5/layout/CenteredIconLabelDescriptionList"/>
    <dgm:cxn modelId="{BD9672CA-8AB5-4FB5-80DE-101045AC92C1}" type="presOf" srcId="{0167A29E-A876-4279-8DDF-3528042BBF93}" destId="{BCCB66D1-4253-457F-983C-130217075257}" srcOrd="0" destOrd="0" presId="urn:microsoft.com/office/officeart/2018/5/layout/CenteredIconLabelDescriptionList"/>
    <dgm:cxn modelId="{CFC595DD-8204-4C2F-9A6E-7928D6059B48}" srcId="{0167A29E-A876-4279-8DDF-3528042BBF93}" destId="{761EF7B6-56F1-4EE9-9021-C9A03938B908}" srcOrd="0" destOrd="0" parTransId="{A45E4456-C7D1-498D-B473-9339C8B64ED9}" sibTransId="{9D61AE4D-1B99-4681-9A12-F97C3E762154}"/>
    <dgm:cxn modelId="{AF66DCDF-158D-4662-A9C4-9BED04BCF1BC}" type="presOf" srcId="{8DFE3195-0710-4635-B9C1-88BC341D744E}" destId="{F89D20B1-1DC4-417F-A27B-6F519105A4CB}" srcOrd="0" destOrd="1" presId="urn:microsoft.com/office/officeart/2018/5/layout/CenteredIconLabelDescriptionList"/>
    <dgm:cxn modelId="{23B0A5E3-6206-439D-A2A4-9A4DC418216D}" srcId="{ABC7D493-C68F-446E-A076-1A5A592D4F16}" destId="{FBA94603-0EC3-45E4-9AF0-723636ACEF94}" srcOrd="0" destOrd="0" parTransId="{E54BC966-4C2F-444E-9DB4-16324594FAD4}" sibTransId="{E6F519C2-F45F-4F7A-B45E-22C6B206054B}"/>
    <dgm:cxn modelId="{052F43E9-5191-43B9-8003-EA1116202652}" type="presOf" srcId="{31AF4F3A-9C47-4BB3-869A-38B3CCD6040C}" destId="{EC849CDF-A7A4-4EF9-833B-023F1841EA9D}" srcOrd="0" destOrd="0" presId="urn:microsoft.com/office/officeart/2018/5/layout/CenteredIconLabelDescriptionList"/>
    <dgm:cxn modelId="{7A0C4FF2-A592-4AFD-A7C0-454FD73B0750}" type="presOf" srcId="{ABC7D493-C68F-446E-A076-1A5A592D4F16}" destId="{DB7BF398-1657-45B0-B2A0-2E382B9C3178}" srcOrd="0" destOrd="0" presId="urn:microsoft.com/office/officeart/2018/5/layout/CenteredIconLabelDescriptionList"/>
    <dgm:cxn modelId="{56DA35FF-2839-4214-949C-95E79B51E8F4}" type="presOf" srcId="{CFAD28EB-89D1-47C2-A4E6-FCBD3B3BC6DA}" destId="{F89D20B1-1DC4-417F-A27B-6F519105A4CB}" srcOrd="0" destOrd="3" presId="urn:microsoft.com/office/officeart/2018/5/layout/CenteredIconLabelDescriptionList"/>
    <dgm:cxn modelId="{B7686698-1EF4-4A32-AC4F-C7D95C10ACCA}" type="presParOf" srcId="{EC849CDF-A7A4-4EF9-833B-023F1841EA9D}" destId="{CB3AA596-6E93-4CCE-A76C-7080CB65D957}" srcOrd="0" destOrd="0" presId="urn:microsoft.com/office/officeart/2018/5/layout/CenteredIconLabelDescriptionList"/>
    <dgm:cxn modelId="{0700A1A1-05AA-4A5D-8BF1-333F1788A9A6}" type="presParOf" srcId="{CB3AA596-6E93-4CCE-A76C-7080CB65D957}" destId="{F299741B-C9E8-4F21-BFB4-BFC3C46D615C}" srcOrd="0" destOrd="0" presId="urn:microsoft.com/office/officeart/2018/5/layout/CenteredIconLabelDescriptionList"/>
    <dgm:cxn modelId="{6A0A1D94-40A5-4D83-ABF8-320810E6FC79}" type="presParOf" srcId="{CB3AA596-6E93-4CCE-A76C-7080CB65D957}" destId="{222C97B9-596D-4FA9-9BB9-1A910E5D7993}" srcOrd="1" destOrd="0" presId="urn:microsoft.com/office/officeart/2018/5/layout/CenteredIconLabelDescriptionList"/>
    <dgm:cxn modelId="{4593B8F3-AE91-471A-B4BC-E1CC1430FA32}" type="presParOf" srcId="{CB3AA596-6E93-4CCE-A76C-7080CB65D957}" destId="{DB7BF398-1657-45B0-B2A0-2E382B9C3178}" srcOrd="2" destOrd="0" presId="urn:microsoft.com/office/officeart/2018/5/layout/CenteredIconLabelDescriptionList"/>
    <dgm:cxn modelId="{A5FDC5A5-F2AB-44F3-863B-1C31B9A0269F}" type="presParOf" srcId="{CB3AA596-6E93-4CCE-A76C-7080CB65D957}" destId="{DEE7EF56-B4F4-471E-BE3C-AF19425EB18C}" srcOrd="3" destOrd="0" presId="urn:microsoft.com/office/officeart/2018/5/layout/CenteredIconLabelDescriptionList"/>
    <dgm:cxn modelId="{D0A11271-24D4-4EA4-BB66-EA3EF8947E9A}" type="presParOf" srcId="{CB3AA596-6E93-4CCE-A76C-7080CB65D957}" destId="{28B7CE63-80E5-4746-9D46-0C2A4120B6CC}" srcOrd="4" destOrd="0" presId="urn:microsoft.com/office/officeart/2018/5/layout/CenteredIconLabelDescriptionList"/>
    <dgm:cxn modelId="{4962F935-C8ED-4907-966E-2DA0CEC38914}" type="presParOf" srcId="{EC849CDF-A7A4-4EF9-833B-023F1841EA9D}" destId="{0FE35843-5DDD-4672-BE54-11687BCB9487}" srcOrd="1" destOrd="0" presId="urn:microsoft.com/office/officeart/2018/5/layout/CenteredIconLabelDescriptionList"/>
    <dgm:cxn modelId="{FE8B8447-13CC-4E6C-99C3-60BA8DAC208B}" type="presParOf" srcId="{EC849CDF-A7A4-4EF9-833B-023F1841EA9D}" destId="{BC7C9C0C-28C5-40F3-A5CD-F1FC0D5F05D6}" srcOrd="2" destOrd="0" presId="urn:microsoft.com/office/officeart/2018/5/layout/CenteredIconLabelDescriptionList"/>
    <dgm:cxn modelId="{69E05867-55E7-4641-AEF1-8B5D429DEC87}" type="presParOf" srcId="{BC7C9C0C-28C5-40F3-A5CD-F1FC0D5F05D6}" destId="{07760A0F-2370-49C5-9F36-024E0199F02E}" srcOrd="0" destOrd="0" presId="urn:microsoft.com/office/officeart/2018/5/layout/CenteredIconLabelDescriptionList"/>
    <dgm:cxn modelId="{B1326832-11F8-4E22-A771-65D13B20E3AC}" type="presParOf" srcId="{BC7C9C0C-28C5-40F3-A5CD-F1FC0D5F05D6}" destId="{DE9D5927-7AD1-4605-9079-57E6645C5F62}" srcOrd="1" destOrd="0" presId="urn:microsoft.com/office/officeart/2018/5/layout/CenteredIconLabelDescriptionList"/>
    <dgm:cxn modelId="{EA3EDC7F-D21D-453B-BFCD-7EF4DDFFC3A5}" type="presParOf" srcId="{BC7C9C0C-28C5-40F3-A5CD-F1FC0D5F05D6}" destId="{BCCB66D1-4253-457F-983C-130217075257}" srcOrd="2" destOrd="0" presId="urn:microsoft.com/office/officeart/2018/5/layout/CenteredIconLabelDescriptionList"/>
    <dgm:cxn modelId="{C0333686-6A19-4371-93FA-4FF60C4C24DD}" type="presParOf" srcId="{BC7C9C0C-28C5-40F3-A5CD-F1FC0D5F05D6}" destId="{0DBA5517-10DB-47CD-9BB6-525B2778550B}" srcOrd="3" destOrd="0" presId="urn:microsoft.com/office/officeart/2018/5/layout/CenteredIconLabelDescriptionList"/>
    <dgm:cxn modelId="{34167889-03A5-47A4-BA4A-9BC0A41E6F04}" type="presParOf" srcId="{BC7C9C0C-28C5-40F3-A5CD-F1FC0D5F05D6}" destId="{F89D20B1-1DC4-417F-A27B-6F519105A4C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155D7-4924-49C8-B696-9695D643E33C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C5E85-52B9-4D96-BEC1-C356FA301F4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1ECED-29D9-467C-9F29-A1805E6F8C82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DATs for Agricultural Productivity: Real time Weather Forecasting and Technology, Spatial Agent App </a:t>
          </a:r>
        </a:p>
      </dsp:txBody>
      <dsp:txXfrm>
        <a:off x="1429899" y="2442"/>
        <a:ext cx="5083704" cy="1238008"/>
      </dsp:txXfrm>
    </dsp:sp>
    <dsp:sp modelId="{D94DC0AC-3D82-43F7-9C93-DD9E5D677DAE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3681A-E5AF-4C5D-ADF5-FCA06D9F67B3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3491F-303B-4175-B96C-99C03A0964A1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Farmer Database System: AGRIX, Govt. of Korea</a:t>
          </a:r>
        </a:p>
      </dsp:txBody>
      <dsp:txXfrm>
        <a:off x="1429899" y="1549953"/>
        <a:ext cx="5083704" cy="1238008"/>
      </dsp:txXfrm>
    </dsp:sp>
    <dsp:sp modelId="{BE25C12F-A6C0-454E-9183-9C53E13B6928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6B354-8B36-4263-8250-142FC0A3BF4E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3003A-078B-443D-9CCE-153E56E170BB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Big Data Analysis for Crop Protection: Plant  Pest and Disease Forecasting (EPINET Co. Ltd.)</a:t>
          </a:r>
        </a:p>
      </dsp:txBody>
      <dsp:txXfrm>
        <a:off x="1429899" y="3097464"/>
        <a:ext cx="5083704" cy="1238008"/>
      </dsp:txXfrm>
    </dsp:sp>
    <dsp:sp modelId="{041E1D35-D914-4FD4-B0C0-685265C68BC3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9CD71-D142-4101-97D0-D89DFB1A4DE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16362-CA40-46C2-A822-8DF2A26B9657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Jeevika</a:t>
          </a:r>
          <a:r>
            <a:rPr lang="en-US" sz="2200" kern="1200" dirty="0"/>
            <a:t>: Women’s Producer Groups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9741B-C9E8-4F21-BFB4-BFC3C46D615C}">
      <dsp:nvSpPr>
        <dsp:cNvPr id="0" name=""/>
        <dsp:cNvSpPr/>
      </dsp:nvSpPr>
      <dsp:spPr>
        <a:xfrm>
          <a:off x="1093812" y="202192"/>
          <a:ext cx="1176820" cy="11768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F398-1657-45B0-B2A0-2E382B9C3178}">
      <dsp:nvSpPr>
        <dsp:cNvPr id="0" name=""/>
        <dsp:cNvSpPr/>
      </dsp:nvSpPr>
      <dsp:spPr>
        <a:xfrm>
          <a:off x="1051" y="1556186"/>
          <a:ext cx="3362343" cy="504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 dirty="0">
              <a:solidFill>
                <a:schemeClr val="accent6"/>
              </a:solidFill>
            </a:rPr>
            <a:t>Opportunities</a:t>
          </a:r>
          <a:endParaRPr lang="en-US" sz="3600" kern="1200" dirty="0">
            <a:solidFill>
              <a:schemeClr val="accent6"/>
            </a:solidFill>
          </a:endParaRPr>
        </a:p>
      </dsp:txBody>
      <dsp:txXfrm>
        <a:off x="1051" y="1556186"/>
        <a:ext cx="3362343" cy="504351"/>
      </dsp:txXfrm>
    </dsp:sp>
    <dsp:sp modelId="{28B7CE63-80E5-4746-9D46-0C2A4120B6CC}">
      <dsp:nvSpPr>
        <dsp:cNvPr id="0" name=""/>
        <dsp:cNvSpPr/>
      </dsp:nvSpPr>
      <dsp:spPr>
        <a:xfrm>
          <a:off x="1051" y="2142944"/>
          <a:ext cx="3362343" cy="217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Increased smart phone ownership and usage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Young farmers interest in mobile-based technologies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Overall interest of policy-makers on digital technologies – commitment towards digital economy</a:t>
          </a:r>
        </a:p>
      </dsp:txBody>
      <dsp:txXfrm>
        <a:off x="1051" y="2142944"/>
        <a:ext cx="3362343" cy="2179569"/>
      </dsp:txXfrm>
    </dsp:sp>
    <dsp:sp modelId="{07760A0F-2370-49C5-9F36-024E0199F02E}">
      <dsp:nvSpPr>
        <dsp:cNvPr id="0" name=""/>
        <dsp:cNvSpPr/>
      </dsp:nvSpPr>
      <dsp:spPr>
        <a:xfrm>
          <a:off x="5044566" y="202192"/>
          <a:ext cx="1176820" cy="11768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B66D1-4253-457F-983C-130217075257}">
      <dsp:nvSpPr>
        <dsp:cNvPr id="0" name=""/>
        <dsp:cNvSpPr/>
      </dsp:nvSpPr>
      <dsp:spPr>
        <a:xfrm>
          <a:off x="3951805" y="1556186"/>
          <a:ext cx="3362343" cy="504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kern="1200" dirty="0">
              <a:solidFill>
                <a:srgbClr val="FF0000"/>
              </a:solidFill>
            </a:rPr>
            <a:t>Barriers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3951805" y="1556186"/>
        <a:ext cx="3362343" cy="504351"/>
      </dsp:txXfrm>
    </dsp:sp>
    <dsp:sp modelId="{F89D20B1-1DC4-417F-A27B-6F519105A4CB}">
      <dsp:nvSpPr>
        <dsp:cNvPr id="0" name=""/>
        <dsp:cNvSpPr/>
      </dsp:nvSpPr>
      <dsp:spPr>
        <a:xfrm>
          <a:off x="3951805" y="2142944"/>
          <a:ext cx="3362343" cy="2179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Internet Connectivity in remote locations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Participation of Private Sector Technical agencies – only if there is business volume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Financial Investment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Awareness on use of smart phone for productive purpose</a:t>
          </a:r>
        </a:p>
      </dsp:txBody>
      <dsp:txXfrm>
        <a:off x="3951805" y="2142944"/>
        <a:ext cx="3362343" cy="2179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5923-6334-4995-A349-2B01690FC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BF636-6343-4BE5-BD20-DA00B8645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6615-4353-467F-8E02-EDB1DDCD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0E49-6C04-4988-9346-9B0FAF6F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9524-5EB6-471D-B66F-FEA54497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7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D32D-464E-42FB-BB6C-9A5DE13A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61604-F94E-4F8F-B82C-E0820BAB3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81CA-93CB-40DF-97EC-37628751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2B62-DEEA-4B77-9027-306E997C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6D10-3016-4293-BBA6-1B70CBEF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F83AA-2E34-440A-9418-7FDEE0E1F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AEB8C-2454-489A-84E6-E356ACE83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9AA37-BF7F-44DF-A59A-89200D8E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CE2F-63EF-4881-9E61-357035AB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9FF6-B2FF-41E6-98B6-D3E3A290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3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A86F-7346-4367-B974-26FD7E22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E4634-162A-448A-A02F-D3A4C078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0BD27-F1A4-403A-8DA7-B78871318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8038-6962-4F54-B15B-7E875D28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E969-9B4C-44B0-B330-40E608B9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3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48B9-A1F6-42E2-A7C3-FD60C37B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7F1D5-877F-4050-9B09-F1F16A0F2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9B5E8-C03C-4A32-9C82-6DEAA864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6C11-9E03-4B61-9450-57586AFC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31335-9739-4030-85BC-5BDC8A26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5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DB22-D8D5-4634-B5C6-185AC929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9C070-A70D-4C25-83F9-7C55B69DD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60DEF-2F8A-4535-82B3-57EF9E55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9F77-0230-4849-90D4-F625EBC9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9827D-9456-4296-9883-4F056B93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5C63D-92BF-4EB7-800A-8D8434B5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D42D-F268-482C-B235-2905249EC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BA586-3684-49D1-972C-D0F1BA94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97D98-CCE1-488A-AAC7-E9D98EA4D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9D5CF-6CED-499F-99CC-640C46302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507AE1-57F0-4682-8106-32CE5CEC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1264E-F686-4B94-A8F7-2FDD4605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399FF-5B42-42CF-8E7D-FAB902C6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2BC42B-7702-47CF-B2EC-CE8788D2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01C0-FAB2-48D5-8702-EC7EC632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66758-A68D-4D0D-8179-CDAD5449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AFAA9-4EBC-4806-992B-2FE48E6E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4B125-57BB-484D-8B8B-2DB7D4B6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21E950-4793-455B-99E3-805C709D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C58A8-517B-48F2-9DC6-EF7F8A5D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62F0E-9C3E-4FE7-8878-E0EA2466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F0CD-1752-42FD-8600-29EED3FE5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873A-5ECA-482C-9003-8D0F167A1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92F80-ECB4-472E-9321-1E6DF1DE0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8CFB4-89C4-46A3-8F83-45AA2C2B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FC763-398F-425A-9DED-AFE9917E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FA3D7-0F56-4864-9E01-1FD89E6B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2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875F-826B-47A9-9F3F-E3AB7C6A6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630AC-DBC1-49B2-A7F9-7E296282E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6D930-B747-46D1-8735-A8F0D66D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50C01-0796-4651-BCBA-441E73B6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C1457-0273-4D5B-A5FE-9AE7C8832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4005A-298A-4C10-92BF-19C99E2F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8741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4FE08-6C61-4465-A377-EE2E9B82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87510-2F5B-45F9-AA8D-E420F6A1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E848-7CFE-4977-AFC8-9320020C8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8954-02EE-4BF8-A0D9-C9F6AAF5A72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C4030-A7CD-453C-9C7A-DE2A63ED9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EC44F-E04F-490A-955B-77C26D9F7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F17FD-318A-4E57-B433-4B91C39F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3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diagramData" Target="../diagrams/data1.xml"  /><Relationship Id="rId3" Type="http://schemas.openxmlformats.org/officeDocument/2006/relationships/diagramLayout" Target="../diagrams/layout1.xml"  /><Relationship Id="rId4" Type="http://schemas.openxmlformats.org/officeDocument/2006/relationships/diagramQuickStyle" Target="../diagrams/quickStyle1.xml"  /><Relationship Id="rId5" Type="http://schemas.openxmlformats.org/officeDocument/2006/relationships/diagramColors" Target="../diagrams/colors1.xml"  /><Relationship Id="rId6" Type="http://schemas.microsoft.com/office/2007/relationships/diagramDrawing" Target="../diagrams/drawing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diagramData" Target="../diagrams/data2.xml"  /><Relationship Id="rId3" Type="http://schemas.openxmlformats.org/officeDocument/2006/relationships/diagramLayout" Target="../diagrams/layout2.xml"  /><Relationship Id="rId4" Type="http://schemas.openxmlformats.org/officeDocument/2006/relationships/diagramQuickStyle" Target="../diagrams/quickStyle2.xml"  /><Relationship Id="rId5" Type="http://schemas.openxmlformats.org/officeDocument/2006/relationships/diagramColors" Target="../diagrams/colors2.xml"  /><Relationship Id="rId6" Type="http://schemas.microsoft.com/office/2007/relationships/diagramDrawing" Target="../diagrams/drawing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28AE5A0-525F-42F4-AF92-FF61081E9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100">
                <a:solidFill>
                  <a:schemeClr val="bg1"/>
                </a:solidFill>
              </a:rPr>
              <a:t>Action Plan</a:t>
            </a:r>
          </a:p>
          <a:p>
            <a:pPr algn="l"/>
            <a:endParaRPr lang="en-US" sz="1100">
              <a:solidFill>
                <a:schemeClr val="bg1"/>
              </a:solidFill>
            </a:endParaRPr>
          </a:p>
          <a:p>
            <a:pPr algn="l"/>
            <a:r>
              <a:rPr lang="en-US" sz="1100">
                <a:solidFill>
                  <a:schemeClr val="bg1"/>
                </a:solidFill>
              </a:rPr>
              <a:t>August 30, 2019</a:t>
            </a:r>
          </a:p>
          <a:p>
            <a:pPr algn="l"/>
            <a:r>
              <a:rPr lang="en-US" sz="1100">
                <a:solidFill>
                  <a:schemeClr val="bg1"/>
                </a:solidFill>
              </a:rPr>
              <a:t> Seoul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7DD58-7797-478F-BAE7-E671AB841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732954"/>
            <a:ext cx="4047843" cy="202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8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D1FD0-FFAA-4674-A44B-66236007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u="sng">
                <a:solidFill>
                  <a:srgbClr val="FFFFFF"/>
                </a:solidFill>
              </a:rPr>
              <a:t>Key Take away from Technical Knowledge Exchange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396769-090E-4A24-9A56-082CD16F5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17197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20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251FE-3341-4A99-A145-8917170BC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Top Challenges and DAT Solutions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44CD03-0B8E-49E0-96C6-2A8DE53B2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076032"/>
              </p:ext>
            </p:extLst>
          </p:nvPr>
        </p:nvGraphicFramePr>
        <p:xfrm>
          <a:off x="4038600" y="1523774"/>
          <a:ext cx="7315200" cy="396435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24545">
                  <a:extLst>
                    <a:ext uri="{9D8B030D-6E8A-4147-A177-3AD203B41FA5}">
                      <a16:colId xmlns:a16="http://schemas.microsoft.com/office/drawing/2014/main" val="2613270017"/>
                    </a:ext>
                  </a:extLst>
                </a:gridCol>
                <a:gridCol w="4790655">
                  <a:extLst>
                    <a:ext uri="{9D8B030D-6E8A-4147-A177-3AD203B41FA5}">
                      <a16:colId xmlns:a16="http://schemas.microsoft.com/office/drawing/2014/main" val="707325955"/>
                    </a:ext>
                  </a:extLst>
                </a:gridCol>
              </a:tblGrid>
              <a:tr h="501536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Challenges</a:t>
                      </a:r>
                      <a:endParaRPr lang="en-US" sz="18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DAT Solutions</a:t>
                      </a:r>
                      <a:endParaRPr lang="en-US" sz="18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extLst>
                  <a:ext uri="{0D108BD9-81ED-4DB2-BD59-A6C34878D82A}">
                    <a16:rowId xmlns:a16="http://schemas.microsoft.com/office/drawing/2014/main" val="2400888995"/>
                  </a:ext>
                </a:extLst>
              </a:tr>
              <a:tr h="1432091">
                <a:tc>
                  <a:txBody>
                    <a:bodyPr/>
                    <a:lstStyle/>
                    <a:p>
                      <a:r>
                        <a:rPr lang="en-US" sz="1300"/>
                        <a:t>Improve Productivity</a:t>
                      </a:r>
                      <a:endParaRPr lang="en-US" sz="1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Advisory Services: Bundled Package (Pest, Inputs etc.); Modernize existing Agriculture Service Centers (Virtual Training and Devices for Demonstration;  Internet Connectivity for producer groups and ASC centers and Offline Applications, e- vouchers</a:t>
                      </a:r>
                    </a:p>
                    <a:p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extLst>
                  <a:ext uri="{0D108BD9-81ED-4DB2-BD59-A6C34878D82A}">
                    <a16:rowId xmlns:a16="http://schemas.microsoft.com/office/drawing/2014/main" val="277301590"/>
                  </a:ext>
                </a:extLst>
              </a:tr>
              <a:tr h="625610">
                <a:tc>
                  <a:txBody>
                    <a:bodyPr/>
                    <a:lstStyle/>
                    <a:p>
                      <a:r>
                        <a:rPr lang="en-US" sz="1300"/>
                        <a:t>Climate Change (Variability)</a:t>
                      </a:r>
                    </a:p>
                    <a:p>
                      <a:endParaRPr lang="en-US" sz="1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Real-Time Weather Forecasting Services and weather advisory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extLst>
                  <a:ext uri="{0D108BD9-81ED-4DB2-BD59-A6C34878D82A}">
                    <a16:rowId xmlns:a16="http://schemas.microsoft.com/office/drawing/2014/main" val="4032014530"/>
                  </a:ext>
                </a:extLst>
              </a:tr>
              <a:tr h="62561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Women in Agriculture</a:t>
                      </a:r>
                    </a:p>
                  </a:txBody>
                  <a:tcPr marL="185146" marR="138860" marT="92573" marB="92573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Women Farmer Producer Groups (Matching Grants, Value-Addition)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extLst>
                  <a:ext uri="{0D108BD9-81ED-4DB2-BD59-A6C34878D82A}">
                    <a16:rowId xmlns:a16="http://schemas.microsoft.com/office/drawing/2014/main" val="2356532635"/>
                  </a:ext>
                </a:extLst>
              </a:tr>
              <a:tr h="625610"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Low market linkages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  <a:p>
                      <a:r>
                        <a:rPr lang="en-US" sz="1300" dirty="0"/>
                        <a:t>Digitalization of records; Farmer Database; Warehouses,  Mobile devices and apps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5146" marR="138860" marT="92573" marB="92573"/>
                </a:tc>
                <a:extLst>
                  <a:ext uri="{0D108BD9-81ED-4DB2-BD59-A6C34878D82A}">
                    <a16:rowId xmlns:a16="http://schemas.microsoft.com/office/drawing/2014/main" val="410937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16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4999-A6AB-4E2C-BFA1-473B6327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en-US" b="1" u="sng" dirty="0"/>
              <a:t>Short, Medium and Long-Term 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0702F3-2421-4924-AC0F-4C0DAC4CE216}"/>
              </a:ext>
            </a:extLst>
          </p:cNvPr>
          <p:cNvSpPr txBox="1"/>
          <p:nvPr/>
        </p:nvSpPr>
        <p:spPr>
          <a:xfrm>
            <a:off x="711200" y="227584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Short term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3069C-3CEB-4B78-A2BB-A92AF6B46FD0}"/>
              </a:ext>
            </a:extLst>
          </p:cNvPr>
          <p:cNvSpPr txBox="1"/>
          <p:nvPr/>
        </p:nvSpPr>
        <p:spPr>
          <a:xfrm>
            <a:off x="558800" y="3403600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</a:rPr>
              <a:t>Medium term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CD6ABE-28F0-4B03-B9B9-3327F21E6521}"/>
              </a:ext>
            </a:extLst>
          </p:cNvPr>
          <p:cNvSpPr txBox="1"/>
          <p:nvPr/>
        </p:nvSpPr>
        <p:spPr>
          <a:xfrm>
            <a:off x="731520" y="4724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Long term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6999D3-705F-45C9-AB47-B9F656309B57}"/>
              </a:ext>
            </a:extLst>
          </p:cNvPr>
          <p:cNvSpPr txBox="1"/>
          <p:nvPr/>
        </p:nvSpPr>
        <p:spPr>
          <a:xfrm>
            <a:off x="3180080" y="2275840"/>
            <a:ext cx="651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Increasing awareness on mobile application and use of existing apps and websites, Assisting them with mobile devices, Identification and development of apps, E vouchers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BEBDE-CA6E-4BC8-BAC4-43549FE797EC}"/>
              </a:ext>
            </a:extLst>
          </p:cNvPr>
          <p:cNvSpPr txBox="1"/>
          <p:nvPr/>
        </p:nvSpPr>
        <p:spPr>
          <a:xfrm>
            <a:off x="3037840" y="3474165"/>
            <a:ext cx="7183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</a:rPr>
              <a:t>Real time weather forecasting and advisory, women producer groups, off line and on line applications, business models for investors, Farmers warehouses, market roads, big data analysis, Farmer data bank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507F2D-7283-4710-8E64-FE2E3AC43729}"/>
              </a:ext>
            </a:extLst>
          </p:cNvPr>
          <p:cNvSpPr txBox="1"/>
          <p:nvPr/>
        </p:nvSpPr>
        <p:spPr>
          <a:xfrm>
            <a:off x="3037840" y="4733450"/>
            <a:ext cx="753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Connectivity ,Big data analysis, smart farms, smart options for out door farms </a:t>
            </a:r>
          </a:p>
        </p:txBody>
      </p:sp>
    </p:spTree>
    <p:extLst>
      <p:ext uri="{BB962C8B-B14F-4D97-AF65-F5344CB8AC3E}">
        <p14:creationId xmlns:p14="http://schemas.microsoft.com/office/powerpoint/2010/main" val="159532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F5EB7D-A198-4E23-8CBA-D9367EF9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400" b="1" u="sng">
                <a:solidFill>
                  <a:srgbClr val="FFFFFF"/>
                </a:solidFill>
              </a:rPr>
              <a:t>Opportunities and Barriers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0A466E-E962-4F28-BAE7-8A110A08B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158440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98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9325-CDDE-4E9A-8F5A-4DAA6141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Concrete Technical Support / Investment Financing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D5D3-A7CB-4DBA-8A19-0F096ACC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 handling and analysis</a:t>
            </a:r>
          </a:p>
          <a:p>
            <a:r>
              <a:rPr lang="en-US" dirty="0"/>
              <a:t>Smart farm establishment</a:t>
            </a:r>
          </a:p>
          <a:p>
            <a:r>
              <a:rPr lang="en-US" dirty="0"/>
              <a:t>Virtual training and devises</a:t>
            </a:r>
          </a:p>
          <a:p>
            <a:r>
              <a:rPr lang="en-US" dirty="0"/>
              <a:t>Connectivity and speed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92629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Malgun Gothic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Malgun Gothic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323</ep:Words>
  <ep:PresentationFormat>Widescreen</ep:PresentationFormat>
  <ep:Paragraphs>44</ep:Paragraphs>
  <ep:Slides>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Office Theme</vt:lpstr>
      <vt:lpstr>Top Challenges and DAT Solutions</vt:lpstr>
      <vt:lpstr>Short, Medium and Long-Term Actions</vt:lpstr>
      <vt:lpstr>Opportunities and Barriers</vt:lpstr>
      <vt:lpstr>Concrete Technical Support / Investment Financing Support</vt:lpstr>
      <vt:lpstr>슬라이드 5</vt:lpstr>
      <vt:lpstr>슬라이드 6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2019-08-29T09:44:07.000</dcterms:created>
  <dc:creator>Dharana Damsara Weerasinghe</dc:creator>
  <cp:lastModifiedBy>GKEDC</cp:lastModifiedBy>
  <dcterms:modified xsi:type="dcterms:W3CDTF">2019-08-29T23:46:36.798</dcterms:modified>
  <cp:revision>9</cp:revision>
  <dc:title>PowerPoint Presentation</dc:title>
  <cp:version/>
</cp:coreProperties>
</file>